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78" r:id="rId2"/>
    <p:sldId id="491" r:id="rId3"/>
    <p:sldId id="285" r:id="rId4"/>
    <p:sldId id="298" r:id="rId5"/>
    <p:sldId id="459" r:id="rId6"/>
    <p:sldId id="293" r:id="rId7"/>
    <p:sldId id="457" r:id="rId8"/>
    <p:sldId id="462" r:id="rId9"/>
    <p:sldId id="463" r:id="rId10"/>
    <p:sldId id="477" r:id="rId11"/>
    <p:sldId id="465" r:id="rId12"/>
    <p:sldId id="466" r:id="rId13"/>
    <p:sldId id="473" r:id="rId14"/>
    <p:sldId id="470" r:id="rId15"/>
    <p:sldId id="471" r:id="rId16"/>
    <p:sldId id="472" r:id="rId17"/>
    <p:sldId id="474" r:id="rId18"/>
    <p:sldId id="475" r:id="rId19"/>
    <p:sldId id="476" r:id="rId20"/>
    <p:sldId id="478" r:id="rId21"/>
    <p:sldId id="480" r:id="rId22"/>
    <p:sldId id="479" r:id="rId23"/>
    <p:sldId id="481" r:id="rId24"/>
    <p:sldId id="482" r:id="rId25"/>
    <p:sldId id="490" r:id="rId26"/>
    <p:sldId id="492" r:id="rId27"/>
    <p:sldId id="493" r:id="rId28"/>
    <p:sldId id="483" r:id="rId29"/>
    <p:sldId id="494" r:id="rId30"/>
    <p:sldId id="495" r:id="rId31"/>
    <p:sldId id="485" r:id="rId32"/>
    <p:sldId id="486" r:id="rId33"/>
    <p:sldId id="460" r:id="rId34"/>
    <p:sldId id="487" r:id="rId35"/>
    <p:sldId id="468" r:id="rId36"/>
    <p:sldId id="469" r:id="rId37"/>
    <p:sldId id="489" r:id="rId38"/>
    <p:sldId id="455" r:id="rId39"/>
    <p:sldId id="488" r:id="rId40"/>
    <p:sldId id="267" r:id="rId41"/>
    <p:sldId id="275" r:id="rId42"/>
    <p:sldId id="268" r:id="rId43"/>
    <p:sldId id="27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1"/>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90"/>
            <p14:sldId id="492"/>
            <p14:sldId id="493"/>
            <p14:sldId id="483"/>
            <p14:sldId id="494"/>
            <p14:sldId id="495"/>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47672" autoAdjust="0"/>
  </p:normalViewPr>
  <p:slideViewPr>
    <p:cSldViewPr snapToGrid="0">
      <p:cViewPr>
        <p:scale>
          <a:sx n="100" d="100"/>
          <a:sy n="100" d="100"/>
        </p:scale>
        <p:origin x="5" y="26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08.10.2018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246491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8</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83275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08.10.2018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08.10.2018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08.10.2018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08.10.2018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08.10.2018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08.10.2018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08.10.2018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08.10.2018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08.10.2018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2702984"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nsbstart</a:t>
            </a:r>
            <a:endParaRPr lang="de-CH" sz="3600" dirty="0">
              <a:solidFill>
                <a:schemeClr val="accent4"/>
              </a:solidFill>
              <a:latin typeface="Yanone Kaffeesatz Regular" panose="02000000000000000000" pitchFamily="2" charset="0"/>
            </a:endParaRP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3042</Words>
  <Application>Microsoft Office PowerPoint</Application>
  <PresentationFormat>Breitbild</PresentationFormat>
  <Paragraphs>370</Paragraphs>
  <Slides>43</Slides>
  <Notes>42</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43</vt:i4>
      </vt:variant>
    </vt:vector>
  </HeadingPairs>
  <TitlesOfParts>
    <vt:vector size="49" baseType="lpstr">
      <vt:lpstr>Arial</vt:lpstr>
      <vt:lpstr>Calibri</vt:lpstr>
      <vt:lpstr>Yanone Kaffeesatz Bold</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460</cp:revision>
  <dcterms:created xsi:type="dcterms:W3CDTF">2016-02-22T14:00:45Z</dcterms:created>
  <dcterms:modified xsi:type="dcterms:W3CDTF">2018-10-08T15:18:26Z</dcterms:modified>
</cp:coreProperties>
</file>